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63" r:id="rId3"/>
  </p:sldIdLst>
  <p:sldSz cx="5330825" cy="7562850"/>
  <p:notesSz cx="7562850" cy="53308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2A7014-3E4B-48C0-A08F-9E38A4F9FA48}" v="6" dt="2026-09-28T18:07:01.9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7" d="100"/>
          <a:sy n="67" d="100"/>
        </p:scale>
        <p:origin x="206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Řehořová Vendula" userId="b2afb047-be57-468c-a534-257a2af6e8dc" providerId="ADAL" clId="{E3CF308B-F590-4CA6-A230-5FA49361BC74}"/>
    <pc:docChg chg="undo custSel addSld delSld modSld">
      <pc:chgData name="Řehořová Vendula" userId="b2afb047-be57-468c-a534-257a2af6e8dc" providerId="ADAL" clId="{E3CF308B-F590-4CA6-A230-5FA49361BC74}" dt="2026-09-29T07:31:09.095" v="873" actId="20577"/>
      <pc:docMkLst>
        <pc:docMk/>
      </pc:docMkLst>
      <pc:sldChg chg="addSp delSp modSp mod">
        <pc:chgData name="Řehořová Vendula" userId="b2afb047-be57-468c-a534-257a2af6e8dc" providerId="ADAL" clId="{E3CF308B-F590-4CA6-A230-5FA49361BC74}" dt="2026-09-29T07:29:07.017" v="872" actId="20577"/>
        <pc:sldMkLst>
          <pc:docMk/>
          <pc:sldMk cId="0" sldId="256"/>
        </pc:sldMkLst>
        <pc:spChg chg="mod">
          <ac:chgData name="Řehořová Vendula" userId="b2afb047-be57-468c-a534-257a2af6e8dc" providerId="ADAL" clId="{E3CF308B-F590-4CA6-A230-5FA49361BC74}" dt="2026-09-27T06:56:12.502" v="205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Řehořová Vendula" userId="b2afb047-be57-468c-a534-257a2af6e8dc" providerId="ADAL" clId="{E3CF308B-F590-4CA6-A230-5FA49361BC74}" dt="2026-09-27T06:55:41.003" v="199" actId="20577"/>
          <ac:spMkLst>
            <pc:docMk/>
            <pc:sldMk cId="0" sldId="256"/>
            <ac:spMk id="6" creationId="{00000000-0000-0000-0000-000000000000}"/>
          </ac:spMkLst>
        </pc:spChg>
        <pc:spChg chg="mod">
          <ac:chgData name="Řehořová Vendula" userId="b2afb047-be57-468c-a534-257a2af6e8dc" providerId="ADAL" clId="{E3CF308B-F590-4CA6-A230-5FA49361BC74}" dt="2026-09-28T17:39:38.501" v="521" actId="1076"/>
          <ac:spMkLst>
            <pc:docMk/>
            <pc:sldMk cId="0" sldId="256"/>
            <ac:spMk id="11" creationId="{00000000-0000-0000-0000-000000000000}"/>
          </ac:spMkLst>
        </pc:spChg>
        <pc:spChg chg="mod">
          <ac:chgData name="Řehořová Vendula" userId="b2afb047-be57-468c-a534-257a2af6e8dc" providerId="ADAL" clId="{E3CF308B-F590-4CA6-A230-5FA49361BC74}" dt="2026-09-28T17:42:36.956" v="540" actId="1076"/>
          <ac:spMkLst>
            <pc:docMk/>
            <pc:sldMk cId="0" sldId="256"/>
            <ac:spMk id="19" creationId="{30BE5E8D-3691-B404-33F9-CB1412F00393}"/>
          </ac:spMkLst>
        </pc:spChg>
        <pc:spChg chg="add mod">
          <ac:chgData name="Řehořová Vendula" userId="b2afb047-be57-468c-a534-257a2af6e8dc" providerId="ADAL" clId="{E3CF308B-F590-4CA6-A230-5FA49361BC74}" dt="2026-09-29T07:29:07.017" v="872" actId="20577"/>
          <ac:spMkLst>
            <pc:docMk/>
            <pc:sldMk cId="0" sldId="256"/>
            <ac:spMk id="25" creationId="{115F923D-8D04-1DE2-9BDC-076EF59BDE97}"/>
          </ac:spMkLst>
        </pc:spChg>
        <pc:spChg chg="add mod">
          <ac:chgData name="Řehořová Vendula" userId="b2afb047-be57-468c-a534-257a2af6e8dc" providerId="ADAL" clId="{E3CF308B-F590-4CA6-A230-5FA49361BC74}" dt="2026-09-29T07:23:19.077" v="842" actId="20577"/>
          <ac:spMkLst>
            <pc:docMk/>
            <pc:sldMk cId="0" sldId="256"/>
            <ac:spMk id="29" creationId="{1110D764-D3D8-071F-E025-D7F484041EB0}"/>
          </ac:spMkLst>
        </pc:spChg>
        <pc:picChg chg="add mod">
          <ac:chgData name="Řehořová Vendula" userId="b2afb047-be57-468c-a534-257a2af6e8dc" providerId="ADAL" clId="{E3CF308B-F590-4CA6-A230-5FA49361BC74}" dt="2026-09-28T16:39:52.449" v="417" actId="1076"/>
          <ac:picMkLst>
            <pc:docMk/>
            <pc:sldMk cId="0" sldId="256"/>
            <ac:picMk id="4" creationId="{A5BF8780-F529-BB5A-72D6-D4E3A8D9D305}"/>
          </ac:picMkLst>
        </pc:picChg>
        <pc:picChg chg="add mod">
          <ac:chgData name="Řehořová Vendula" userId="b2afb047-be57-468c-a534-257a2af6e8dc" providerId="ADAL" clId="{E3CF308B-F590-4CA6-A230-5FA49361BC74}" dt="2026-09-29T07:22:56.485" v="839" actId="14100"/>
          <ac:picMkLst>
            <pc:docMk/>
            <pc:sldMk cId="0" sldId="256"/>
            <ac:picMk id="15" creationId="{622DFD78-ABF8-AC54-6E07-8D6CDC522411}"/>
          </ac:picMkLst>
        </pc:picChg>
        <pc:picChg chg="add mod">
          <ac:chgData name="Řehořová Vendula" userId="b2afb047-be57-468c-a534-257a2af6e8dc" providerId="ADAL" clId="{E3CF308B-F590-4CA6-A230-5FA49361BC74}" dt="2026-09-28T17:39:32.246" v="519" actId="1076"/>
          <ac:picMkLst>
            <pc:docMk/>
            <pc:sldMk cId="0" sldId="256"/>
            <ac:picMk id="17" creationId="{C1029B79-95CD-8CB4-0E08-EF7225D56192}"/>
          </ac:picMkLst>
        </pc:picChg>
        <pc:picChg chg="add mod ord modCrop">
          <ac:chgData name="Řehořová Vendula" userId="b2afb047-be57-468c-a534-257a2af6e8dc" providerId="ADAL" clId="{E3CF308B-F590-4CA6-A230-5FA49361BC74}" dt="2026-09-29T07:22:49.580" v="838" actId="14100"/>
          <ac:picMkLst>
            <pc:docMk/>
            <pc:sldMk cId="0" sldId="256"/>
            <ac:picMk id="21" creationId="{0875B1D7-4009-2C5A-A002-B22337E2C305}"/>
          </ac:picMkLst>
        </pc:picChg>
      </pc:sldChg>
      <pc:sldChg chg="del">
        <pc:chgData name="Řehořová Vendula" userId="b2afb047-be57-468c-a534-257a2af6e8dc" providerId="ADAL" clId="{E3CF308B-F590-4CA6-A230-5FA49361BC74}" dt="2026-09-28T18:07:51.472" v="794" actId="2696"/>
        <pc:sldMkLst>
          <pc:docMk/>
          <pc:sldMk cId="0" sldId="261"/>
        </pc:sldMkLst>
      </pc:sldChg>
      <pc:sldChg chg="add del setBg">
        <pc:chgData name="Řehořová Vendula" userId="b2afb047-be57-468c-a534-257a2af6e8dc" providerId="ADAL" clId="{E3CF308B-F590-4CA6-A230-5FA49361BC74}" dt="2026-09-28T16:36:36.580" v="370" actId="2696"/>
        <pc:sldMkLst>
          <pc:docMk/>
          <pc:sldMk cId="294673817" sldId="262"/>
        </pc:sldMkLst>
      </pc:sldChg>
      <pc:sldChg chg="addSp delSp modSp add mod setBg">
        <pc:chgData name="Řehořová Vendula" userId="b2afb047-be57-468c-a534-257a2af6e8dc" providerId="ADAL" clId="{E3CF308B-F590-4CA6-A230-5FA49361BC74}" dt="2026-09-29T07:31:09.095" v="873" actId="20577"/>
        <pc:sldMkLst>
          <pc:docMk/>
          <pc:sldMk cId="3299335369" sldId="263"/>
        </pc:sldMkLst>
        <pc:spChg chg="mod">
          <ac:chgData name="Řehořová Vendula" userId="b2afb047-be57-468c-a534-257a2af6e8dc" providerId="ADAL" clId="{E3CF308B-F590-4CA6-A230-5FA49361BC74}" dt="2026-09-28T18:07:18.893" v="790" actId="1076"/>
          <ac:spMkLst>
            <pc:docMk/>
            <pc:sldMk cId="3299335369" sldId="263"/>
            <ac:spMk id="4" creationId="{99A8E38F-8B3B-D19B-FBC6-99E5E90DBB7C}"/>
          </ac:spMkLst>
        </pc:spChg>
        <pc:spChg chg="mod">
          <ac:chgData name="Řehořová Vendula" userId="b2afb047-be57-468c-a534-257a2af6e8dc" providerId="ADAL" clId="{E3CF308B-F590-4CA6-A230-5FA49361BC74}" dt="2026-09-28T18:07:20.985" v="791" actId="1076"/>
          <ac:spMkLst>
            <pc:docMk/>
            <pc:sldMk cId="3299335369" sldId="263"/>
            <ac:spMk id="11" creationId="{7BC487A3-3FB6-F701-7553-FDEAD0D615D3}"/>
          </ac:spMkLst>
        </pc:spChg>
        <pc:spChg chg="mod">
          <ac:chgData name="Řehořová Vendula" userId="b2afb047-be57-468c-a534-257a2af6e8dc" providerId="ADAL" clId="{E3CF308B-F590-4CA6-A230-5FA49361BC74}" dt="2026-09-29T07:25:02.038" v="871" actId="20577"/>
          <ac:spMkLst>
            <pc:docMk/>
            <pc:sldMk cId="3299335369" sldId="263"/>
            <ac:spMk id="19" creationId="{3AFEC8DF-9A33-6D89-50CE-7D5BF66491CC}"/>
          </ac:spMkLst>
        </pc:spChg>
        <pc:spChg chg="mod">
          <ac:chgData name="Řehořová Vendula" userId="b2afb047-be57-468c-a534-257a2af6e8dc" providerId="ADAL" clId="{E3CF308B-F590-4CA6-A230-5FA49361BC74}" dt="2026-09-28T17:43:49.145" v="545" actId="1076"/>
          <ac:spMkLst>
            <pc:docMk/>
            <pc:sldMk cId="3299335369" sldId="263"/>
            <ac:spMk id="25" creationId="{0BE6BEDB-99A2-6304-68CA-1DB77A8CD1B8}"/>
          </ac:spMkLst>
        </pc:spChg>
        <pc:spChg chg="mod">
          <ac:chgData name="Řehořová Vendula" userId="b2afb047-be57-468c-a534-257a2af6e8dc" providerId="ADAL" clId="{E3CF308B-F590-4CA6-A230-5FA49361BC74}" dt="2026-09-29T07:31:09.095" v="873" actId="20577"/>
          <ac:spMkLst>
            <pc:docMk/>
            <pc:sldMk cId="3299335369" sldId="263"/>
            <ac:spMk id="29" creationId="{4D6DE0D9-572F-EF31-4014-E6C269D07E3A}"/>
          </ac:spMkLst>
        </pc:spChg>
        <pc:picChg chg="add mod">
          <ac:chgData name="Řehořová Vendula" userId="b2afb047-be57-468c-a534-257a2af6e8dc" providerId="ADAL" clId="{E3CF308B-F590-4CA6-A230-5FA49361BC74}" dt="2026-09-28T16:40:16.338" v="419" actId="1076"/>
          <ac:picMkLst>
            <pc:docMk/>
            <pc:sldMk cId="3299335369" sldId="263"/>
            <ac:picMk id="5" creationId="{BD08BCF4-1D5A-7F2E-F0E5-04199FC9ACEF}"/>
          </ac:picMkLst>
        </pc:picChg>
        <pc:picChg chg="add mod ord modCrop">
          <ac:chgData name="Řehořová Vendula" userId="b2afb047-be57-468c-a534-257a2af6e8dc" providerId="ADAL" clId="{E3CF308B-F590-4CA6-A230-5FA49361BC74}" dt="2026-09-27T07:14:53.743" v="365" actId="167"/>
          <ac:picMkLst>
            <pc:docMk/>
            <pc:sldMk cId="3299335369" sldId="263"/>
            <ac:picMk id="7" creationId="{08248357-EDCC-30C7-E394-5DC0D47ADA51}"/>
          </ac:picMkLst>
        </pc:picChg>
        <pc:picChg chg="mod">
          <ac:chgData name="Řehořová Vendula" userId="b2afb047-be57-468c-a534-257a2af6e8dc" providerId="ADAL" clId="{E3CF308B-F590-4CA6-A230-5FA49361BC74}" dt="2026-09-28T18:07:24.173" v="792" actId="1076"/>
          <ac:picMkLst>
            <pc:docMk/>
            <pc:sldMk cId="3299335369" sldId="263"/>
            <ac:picMk id="17" creationId="{F2CC8F77-0068-9462-D834-0574D2598A9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266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3075" y="0"/>
            <a:ext cx="3278188" cy="266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D9655-BB79-447F-977C-29371F36D454}" type="datetimeFigureOut">
              <a:t>29.09.2026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48013" y="666750"/>
            <a:ext cx="1266825" cy="1798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2565400"/>
            <a:ext cx="6051550" cy="20986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5064125"/>
            <a:ext cx="3276600" cy="266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3075" y="5064125"/>
            <a:ext cx="3278188" cy="266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1E6007-D670-4506-BC2B-CACA8FE088C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566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816B1-290C-248A-85C0-046A64085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2B9095-0D27-4755-9639-03E8B2AF65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034B36-0EDF-6DFD-6FAA-A39BBE7465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D18A70-ED58-8DDE-44E8-8CBF43AC7D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36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myzvole.cz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myzvole.cz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brázek 20">
            <a:extLst>
              <a:ext uri="{FF2B5EF4-FFF2-40B4-BE49-F238E27FC236}">
                <a16:creationId xmlns:a16="http://schemas.microsoft.com/office/drawing/2014/main" id="{0875B1D7-4009-2C5A-A002-B22337E2C3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1" t="33363" r="-161" b="38657"/>
          <a:stretch>
            <a:fillRect/>
          </a:stretch>
        </p:blipFill>
        <p:spPr>
          <a:xfrm>
            <a:off x="64" y="435"/>
            <a:ext cx="5330952" cy="2237433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2636832" y="0"/>
            <a:ext cx="2665667" cy="784051"/>
          </a:xfrm>
          <a:prstGeom prst="rect">
            <a:avLst/>
          </a:prstGeom>
          <a:solidFill>
            <a:srgbClr val="0B3A6E"/>
          </a:solidFill>
          <a:ln w="12700">
            <a:solidFill>
              <a:srgbClr val="0B3A6E"/>
            </a:solidFill>
            <a:prstDash val="solid"/>
          </a:ln>
        </p:spPr>
        <p:txBody>
          <a:bodyPr/>
          <a:lstStyle/>
          <a:p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311533" y="1739899"/>
            <a:ext cx="4754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fontAlgn="t">
              <a:lnSpc>
                <a:spcPct val="100000"/>
              </a:lnSpc>
              <a:buNone/>
            </a:pPr>
            <a:endParaRPr lang="cs-CZ" dirty="0"/>
          </a:p>
        </p:txBody>
      </p:sp>
      <p:sp>
        <p:nvSpPr>
          <p:cNvPr id="11" name="Shape 9"/>
          <p:cNvSpPr/>
          <p:nvPr/>
        </p:nvSpPr>
        <p:spPr>
          <a:xfrm>
            <a:off x="872250" y="3955053"/>
            <a:ext cx="3295650" cy="460694"/>
          </a:xfrm>
          <a:prstGeom prst="roundRect">
            <a:avLst/>
          </a:prstGeom>
          <a:solidFill>
            <a:srgbClr val="0B3A6E"/>
          </a:solidFill>
          <a:ln w="12700">
            <a:solidFill>
              <a:srgbClr val="0B3A6E"/>
            </a:solidFill>
            <a:prstDash val="solid"/>
          </a:ln>
        </p:spPr>
        <p:txBody>
          <a:bodyPr/>
          <a:lstStyle/>
          <a:p>
            <a:r>
              <a:rPr lang="cs-CZ" sz="2000" dirty="0">
                <a:solidFill>
                  <a:schemeClr val="bg1"/>
                </a:solidFill>
                <a:latin typeface="Georgia" panose="02040502050405020303" pitchFamily="18" charset="0"/>
              </a:rPr>
              <a:t>    CHCEME TO ZMĚNIT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622DFD78-ABF8-AC54-6E07-8D6CDC522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8315" y="-79864"/>
            <a:ext cx="2722446" cy="1039265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C1029B79-95CD-8CB4-0E08-EF7225D56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6085" y="5775854"/>
            <a:ext cx="1196974" cy="1196974"/>
          </a:xfrm>
          <a:prstGeom prst="rect">
            <a:avLst/>
          </a:prstGeom>
        </p:spPr>
      </p:pic>
      <p:sp>
        <p:nvSpPr>
          <p:cNvPr id="19" name="TextovéPole 18">
            <a:extLst>
              <a:ext uri="{FF2B5EF4-FFF2-40B4-BE49-F238E27FC236}">
                <a16:creationId xmlns:a16="http://schemas.microsoft.com/office/drawing/2014/main" id="{30BE5E8D-3691-B404-33F9-CB1412F00393}"/>
              </a:ext>
            </a:extLst>
          </p:cNvPr>
          <p:cNvSpPr txBox="1"/>
          <p:nvPr/>
        </p:nvSpPr>
        <p:spPr>
          <a:xfrm>
            <a:off x="299207" y="4553438"/>
            <a:ext cx="46752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cs-CZ" sz="1600" b="0" i="0" dirty="0">
                <a:effectLst/>
                <a:latin typeface="Georgia" panose="02040502050405020303" pitchFamily="18" charset="0"/>
              </a:rPr>
              <a:t>✅ Moderní multifunkční areál</a:t>
            </a:r>
          </a:p>
          <a:p>
            <a:pPr fontAlgn="t">
              <a:lnSpc>
                <a:spcPct val="100000"/>
              </a:lnSpc>
              <a:buNone/>
            </a:pPr>
            <a:r>
              <a:rPr lang="cs-CZ" sz="1600" b="0" i="0" dirty="0">
                <a:effectLst/>
                <a:latin typeface="Georgia" panose="02040502050405020303" pitchFamily="18" charset="0"/>
              </a:rPr>
              <a:t>✅ Skate, koloběžky, basket i malé sporty</a:t>
            </a:r>
          </a:p>
          <a:p>
            <a:pPr fontAlgn="t">
              <a:lnSpc>
                <a:spcPct val="100000"/>
              </a:lnSpc>
              <a:buNone/>
            </a:pPr>
            <a:r>
              <a:rPr lang="cs-CZ" sz="1600" b="0" i="0" dirty="0">
                <a:effectLst/>
                <a:latin typeface="Georgia" panose="02040502050405020303" pitchFamily="18" charset="0"/>
              </a:rPr>
              <a:t>✅ Aktivní trávení volného času přímo ve Zvoli</a:t>
            </a:r>
          </a:p>
          <a:p>
            <a:pPr fontAlgn="t">
              <a:lnSpc>
                <a:spcPct val="100000"/>
              </a:lnSpc>
              <a:buNone/>
            </a:pPr>
            <a:r>
              <a:rPr lang="cs-CZ" sz="1600" dirty="0">
                <a:latin typeface="Georgia" panose="02040502050405020303" pitchFamily="18" charset="0"/>
              </a:rPr>
              <a:t>✅ Bezpečné místo pro setkávání mladých</a:t>
            </a:r>
          </a:p>
          <a:p>
            <a:pPr fontAlgn="t">
              <a:lnSpc>
                <a:spcPct val="100000"/>
              </a:lnSpc>
              <a:buNone/>
            </a:pPr>
            <a:endParaRPr lang="cs-CZ" sz="1600" b="0" i="0" dirty="0">
              <a:effectLst/>
              <a:latin typeface="Georgia" panose="02040502050405020303" pitchFamily="18" charset="0"/>
            </a:endParaRP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115F923D-8D04-1DE2-9BDC-076EF59BDE97}"/>
              </a:ext>
            </a:extLst>
          </p:cNvPr>
          <p:cNvSpPr txBox="1"/>
          <p:nvPr/>
        </p:nvSpPr>
        <p:spPr>
          <a:xfrm>
            <a:off x="117788" y="2304021"/>
            <a:ext cx="503808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600" b="1" dirty="0"/>
              <a:t>Vytvoříme pro naše dospívající děti místo</a:t>
            </a:r>
            <a:r>
              <a:rPr lang="cs-CZ" sz="1600" dirty="0"/>
              <a:t>, kde mohou </a:t>
            </a:r>
            <a:r>
              <a:rPr lang="cs-CZ" sz="1600" b="1" dirty="0"/>
              <a:t>sportovat a bezpečně trávit volný čas </a:t>
            </a:r>
            <a:r>
              <a:rPr lang="cs-CZ" sz="1600" dirty="0"/>
              <a:t>s přáteli. Jednoduše a svobodně, mimo organizované kroužky. Už žádné přehlížení potřeb našich teenagerů. </a:t>
            </a:r>
            <a:r>
              <a:rPr lang="cs-CZ" sz="1600" b="1" dirty="0"/>
              <a:t>Dejme jim prostor</a:t>
            </a:r>
          </a:p>
          <a:p>
            <a:pPr algn="ctr"/>
            <a:r>
              <a:rPr lang="cs-CZ" sz="1600" b="1" dirty="0"/>
              <a:t> a pojďme pro ně společně vybudovat moderní zázemí</a:t>
            </a:r>
            <a:r>
              <a:rPr lang="cs-CZ" sz="1600" dirty="0"/>
              <a:t>, kde budou chtít sami aktivně žít.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1110D764-D3D8-071F-E025-D7F484041EB0}"/>
              </a:ext>
            </a:extLst>
          </p:cNvPr>
          <p:cNvSpPr txBox="1"/>
          <p:nvPr/>
        </p:nvSpPr>
        <p:spPr>
          <a:xfrm>
            <a:off x="169036" y="5737334"/>
            <a:ext cx="3831872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Vše o našem volebním programu a prioritách najdete na webu </a:t>
            </a:r>
            <a:r>
              <a:rPr lang="cs-CZ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www.myzvole.cz</a:t>
            </a:r>
            <a:r>
              <a:rPr lang="cs-CZ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ctr"/>
            <a:r>
              <a:rPr lang="cs-CZ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Chcete být v obraze a zapojit se? Naskenujte QR kód </a:t>
            </a:r>
          </a:p>
          <a:p>
            <a:pPr algn="ctr"/>
            <a:r>
              <a:rPr lang="cs-CZ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sledujte nás na sociálních sítích </a:t>
            </a:r>
          </a:p>
          <a:p>
            <a:pPr algn="ctr"/>
            <a:r>
              <a:rPr lang="cs-CZ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(Instagram: @_myzvole_  Facebook: </a:t>
            </a:r>
            <a:r>
              <a:rPr lang="cs-CZ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MyZvole</a:t>
            </a:r>
            <a:r>
              <a:rPr lang="cs-CZ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algn="ctr"/>
            <a:r>
              <a:rPr lang="cs-CZ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Váš názor nás zajímá. Můžete vyplnit dotazníky  </a:t>
            </a:r>
          </a:p>
          <a:p>
            <a:pPr algn="ctr"/>
            <a:r>
              <a:rPr lang="cs-CZ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webu a sociálních sítích.</a:t>
            </a:r>
            <a:endParaRPr lang="cs-CZ" sz="11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5BF8780-F529-BB5A-72D6-D4E3A8D9D3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" y="7054321"/>
            <a:ext cx="5330825" cy="5080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0508A-1A8F-E9D3-B7ED-14895D89D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08248357-EDCC-30C7-E394-5DC0D47ADA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42" t="1693" r="442" b="30174"/>
          <a:stretch>
            <a:fillRect/>
          </a:stretch>
        </p:blipFill>
        <p:spPr>
          <a:xfrm>
            <a:off x="-1" y="-6900"/>
            <a:ext cx="5330825" cy="2043041"/>
          </a:xfrm>
          <a:prstGeom prst="rect">
            <a:avLst/>
          </a:prstGeom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D4D29C46-5956-3209-F5EC-338686D238CD}"/>
              </a:ext>
            </a:extLst>
          </p:cNvPr>
          <p:cNvSpPr/>
          <p:nvPr/>
        </p:nvSpPr>
        <p:spPr>
          <a:xfrm>
            <a:off x="2636832" y="0"/>
            <a:ext cx="2665667" cy="784051"/>
          </a:xfrm>
          <a:prstGeom prst="rect">
            <a:avLst/>
          </a:prstGeom>
          <a:solidFill>
            <a:srgbClr val="0B3A6E"/>
          </a:solidFill>
          <a:ln w="12700">
            <a:solidFill>
              <a:srgbClr val="0B3A6E"/>
            </a:solidFill>
            <a:prstDash val="solid"/>
          </a:ln>
        </p:spPr>
        <p:txBody>
          <a:bodyPr/>
          <a:lstStyle/>
          <a:p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B1D4A2F-1536-0459-0662-635DA24418E5}"/>
              </a:ext>
            </a:extLst>
          </p:cNvPr>
          <p:cNvSpPr/>
          <p:nvPr/>
        </p:nvSpPr>
        <p:spPr>
          <a:xfrm>
            <a:off x="311533" y="1739899"/>
            <a:ext cx="4754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fontAlgn="t">
              <a:lnSpc>
                <a:spcPct val="100000"/>
              </a:lnSpc>
              <a:buNone/>
            </a:pPr>
            <a:endParaRPr lang="cs-CZ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7BC487A3-3FB6-F701-7553-FDEAD0D615D3}"/>
              </a:ext>
            </a:extLst>
          </p:cNvPr>
          <p:cNvSpPr/>
          <p:nvPr/>
        </p:nvSpPr>
        <p:spPr>
          <a:xfrm>
            <a:off x="942773" y="4307858"/>
            <a:ext cx="3295650" cy="460694"/>
          </a:xfrm>
          <a:prstGeom prst="roundRect">
            <a:avLst/>
          </a:prstGeom>
          <a:solidFill>
            <a:srgbClr val="0B3A6E"/>
          </a:solidFill>
          <a:ln w="12700">
            <a:solidFill>
              <a:srgbClr val="0B3A6E"/>
            </a:solidFill>
            <a:prstDash val="solid"/>
          </a:ln>
        </p:spPr>
        <p:txBody>
          <a:bodyPr/>
          <a:lstStyle/>
          <a:p>
            <a:r>
              <a:rPr lang="cs-CZ" sz="2000" dirty="0">
                <a:solidFill>
                  <a:schemeClr val="bg1"/>
                </a:solidFill>
                <a:latin typeface="Georgia" panose="02040502050405020303" pitchFamily="18" charset="0"/>
              </a:rPr>
              <a:t>    CHCEME TO ZMĚNIT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8219F9F1-EB4D-2481-A814-7560E4B717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8315" y="-79864"/>
            <a:ext cx="2665667" cy="1039265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F2CC8F77-0068-9462-D834-0574D2598A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7008" y="5797962"/>
            <a:ext cx="1196974" cy="1196974"/>
          </a:xfrm>
          <a:prstGeom prst="rect">
            <a:avLst/>
          </a:prstGeom>
        </p:spPr>
      </p:pic>
      <p:sp>
        <p:nvSpPr>
          <p:cNvPr id="19" name="TextovéPole 18">
            <a:extLst>
              <a:ext uri="{FF2B5EF4-FFF2-40B4-BE49-F238E27FC236}">
                <a16:creationId xmlns:a16="http://schemas.microsoft.com/office/drawing/2014/main" id="{3AFEC8DF-9A33-6D89-50CE-7D5BF66491CC}"/>
              </a:ext>
            </a:extLst>
          </p:cNvPr>
          <p:cNvSpPr txBox="1"/>
          <p:nvPr/>
        </p:nvSpPr>
        <p:spPr>
          <a:xfrm>
            <a:off x="180410" y="2441971"/>
            <a:ext cx="5173975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300"/>
              </a:spcBef>
              <a:defRPr/>
            </a:pPr>
            <a:r>
              <a:rPr lang="pl-PL" sz="1400" b="1" kern="0" dirty="0">
                <a:latin typeface="Georgia" panose="02040502050405020303" pitchFamily="18" charset="0"/>
                <a:cs typeface="Dosis"/>
              </a:rPr>
              <a:t>Co nám ve Zvoli komplikuje život?</a:t>
            </a:r>
          </a:p>
          <a:p>
            <a:pPr marL="285750" lvl="0" indent="-285750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cs-CZ" sz="1400" kern="0" dirty="0">
                <a:latin typeface="Georgia" panose="02040502050405020303" pitchFamily="18" charset="0"/>
                <a:cs typeface="Dosis"/>
              </a:rPr>
              <a:t>nebezpečná křižovatka ulic Jílovská, J. Štulíka a Ohrobecká</a:t>
            </a:r>
          </a:p>
          <a:p>
            <a:pPr marL="285750" lvl="0" indent="-285750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cs-CZ" sz="1400" b="1" kern="0" dirty="0">
                <a:latin typeface="Georgia" panose="02040502050405020303" pitchFamily="18" charset="0"/>
                <a:cs typeface="Dosis"/>
              </a:rPr>
              <a:t>parkování</a:t>
            </a:r>
            <a:r>
              <a:rPr lang="cs-CZ" sz="1400" kern="0" dirty="0">
                <a:latin typeface="Georgia" panose="02040502050405020303" pitchFamily="18" charset="0"/>
                <a:cs typeface="Dosis"/>
              </a:rPr>
              <a:t> a </a:t>
            </a:r>
            <a:r>
              <a:rPr lang="cs-CZ" sz="1400" b="1" kern="0" dirty="0">
                <a:latin typeface="Georgia" panose="02040502050405020303" pitchFamily="18" charset="0"/>
                <a:cs typeface="Dosis"/>
              </a:rPr>
              <a:t>doprava</a:t>
            </a:r>
            <a:r>
              <a:rPr lang="cs-CZ" sz="1400" kern="0" dirty="0">
                <a:latin typeface="Georgia" panose="02040502050405020303" pitchFamily="18" charset="0"/>
                <a:cs typeface="Dosis"/>
              </a:rPr>
              <a:t> na návsi</a:t>
            </a:r>
            <a:r>
              <a:rPr lang="cs-CZ" sz="1400" dirty="0">
                <a:latin typeface="Georgia" panose="02040502050405020303" pitchFamily="18" charset="0"/>
                <a:cs typeface="Dosis"/>
              </a:rPr>
              <a:t>,</a:t>
            </a:r>
            <a:r>
              <a:rPr lang="cs-CZ" sz="1400" kern="0" dirty="0">
                <a:latin typeface="Georgia" panose="02040502050405020303" pitchFamily="18" charset="0"/>
                <a:cs typeface="Dosis"/>
              </a:rPr>
              <a:t> zejména u obchodu</a:t>
            </a:r>
          </a:p>
          <a:p>
            <a:pPr lvl="0">
              <a:spcBef>
                <a:spcPts val="300"/>
              </a:spcBef>
              <a:defRPr/>
            </a:pPr>
            <a:r>
              <a:rPr lang="cs-CZ" sz="1400" kern="0" dirty="0">
                <a:latin typeface="Georgia" panose="02040502050405020303" pitchFamily="18" charset="0"/>
                <a:cs typeface="Dosis"/>
              </a:rPr>
              <a:t>       a u samoobslužných </a:t>
            </a:r>
            <a:r>
              <a:rPr lang="cs-CZ" sz="1400" kern="0">
                <a:latin typeface="Georgia" panose="02040502050405020303" pitchFamily="18" charset="0"/>
                <a:cs typeface="Dosis"/>
              </a:rPr>
              <a:t>výdejních boxů</a:t>
            </a:r>
            <a:endParaRPr lang="cs-CZ" sz="1400" kern="0" dirty="0">
              <a:latin typeface="Georgia" panose="02040502050405020303" pitchFamily="18" charset="0"/>
              <a:cs typeface="Dosis"/>
            </a:endParaRPr>
          </a:p>
          <a:p>
            <a:pPr marL="285750" lvl="0" indent="-285750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cs-CZ" sz="1400" b="1" kern="0" dirty="0">
                <a:latin typeface="Georgia" panose="02040502050405020303" pitchFamily="18" charset="0"/>
                <a:cs typeface="Dosis"/>
              </a:rPr>
              <a:t>nepovolené rychlosti </a:t>
            </a:r>
            <a:r>
              <a:rPr lang="cs-CZ" sz="1400" kern="0" dirty="0">
                <a:latin typeface="Georgia" panose="02040502050405020303" pitchFamily="18" charset="0"/>
                <a:cs typeface="Dosis"/>
              </a:rPr>
              <a:t>při průjezdu Černíky</a:t>
            </a:r>
          </a:p>
          <a:p>
            <a:pPr marL="285750" lvl="0" indent="-285750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cs-CZ" sz="1400" kern="0" dirty="0">
                <a:latin typeface="Georgia" panose="02040502050405020303" pitchFamily="18" charset="0"/>
              </a:rPr>
              <a:t>místa pro přecházení, kde dáváme přednost vozidlům</a:t>
            </a:r>
          </a:p>
          <a:p>
            <a:pPr marL="285750" lvl="0" indent="-285750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cs-CZ" sz="1400" kern="0" dirty="0">
                <a:latin typeface="Georgia" panose="02040502050405020303" pitchFamily="18" charset="0"/>
              </a:rPr>
              <a:t>krátkodobé parkování u zastávky Zvole </a:t>
            </a:r>
            <a:endParaRPr lang="cs-CZ" sz="1400" i="0" dirty="0">
              <a:effectLst/>
              <a:latin typeface="Georgia" panose="02040502050405020303" pitchFamily="18" charset="0"/>
            </a:endParaRP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0BE6BEDB-99A2-6304-68CA-1DB77A8CD1B8}"/>
              </a:ext>
            </a:extLst>
          </p:cNvPr>
          <p:cNvSpPr txBox="1"/>
          <p:nvPr/>
        </p:nvSpPr>
        <p:spPr>
          <a:xfrm>
            <a:off x="368348" y="2108188"/>
            <a:ext cx="48392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cs-CZ" b="1" dirty="0">
                <a:solidFill>
                  <a:srgbClr val="FF0000"/>
                </a:solidFill>
                <a:latin typeface="Georgia" panose="02040502050405020303" pitchFamily="18" charset="0"/>
              </a:rPr>
              <a:t>BEZPEČNOST NENÍ SAMOZŘEJMOST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4D6DE0D9-572F-EF31-4014-E6C269D07E3A}"/>
              </a:ext>
            </a:extLst>
          </p:cNvPr>
          <p:cNvSpPr txBox="1"/>
          <p:nvPr/>
        </p:nvSpPr>
        <p:spPr>
          <a:xfrm>
            <a:off x="245136" y="5757813"/>
            <a:ext cx="3831872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Vše o našem volebním programu a prioritách najdete na webu </a:t>
            </a:r>
            <a:r>
              <a:rPr lang="cs-CZ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www.myzvole.cz</a:t>
            </a:r>
            <a:r>
              <a:rPr lang="cs-CZ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ctr"/>
            <a:r>
              <a:rPr lang="cs-CZ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Chcete být v obraze a zapojit se? Naskenujte QR kód </a:t>
            </a:r>
          </a:p>
          <a:p>
            <a:pPr algn="ctr"/>
            <a:r>
              <a:rPr lang="cs-CZ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sledujte nás na sociálních sítích </a:t>
            </a:r>
          </a:p>
          <a:p>
            <a:pPr algn="ctr"/>
            <a:r>
              <a:rPr lang="cs-CZ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(Instagram: @_myzvole_  Facebook: </a:t>
            </a:r>
            <a:r>
              <a:rPr lang="cs-CZ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MyZvole</a:t>
            </a:r>
            <a:r>
              <a:rPr lang="cs-CZ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algn="ctr"/>
            <a:r>
              <a:rPr lang="cs-CZ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Váš názor nás zajímá. Můžete vyplnit dotazníky  </a:t>
            </a:r>
          </a:p>
          <a:p>
            <a:pPr algn="ctr"/>
            <a:r>
              <a:rPr lang="cs-CZ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webu a sociálních sítích.</a:t>
            </a:r>
            <a:endParaRPr lang="cs-CZ" sz="11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9A8E38F-8B3B-D19B-FBC6-99E5E90DBB7C}"/>
              </a:ext>
            </a:extLst>
          </p:cNvPr>
          <p:cNvSpPr txBox="1"/>
          <p:nvPr/>
        </p:nvSpPr>
        <p:spPr>
          <a:xfrm>
            <a:off x="180410" y="4886027"/>
            <a:ext cx="457200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cs-CZ" sz="1400" i="0" dirty="0">
                <a:effectLst/>
                <a:latin typeface="Georgia" panose="02040502050405020303" pitchFamily="18" charset="0"/>
              </a:rPr>
              <a:t>✅ Zklidníme dopravu v problematických místech obce</a:t>
            </a:r>
          </a:p>
          <a:p>
            <a:pPr fontAlgn="t">
              <a:lnSpc>
                <a:spcPct val="100000"/>
              </a:lnSpc>
              <a:buNone/>
            </a:pPr>
            <a:r>
              <a:rPr lang="cs-CZ" sz="1400" dirty="0">
                <a:latin typeface="Georgia" panose="02040502050405020303" pitchFamily="18" charset="0"/>
              </a:rPr>
              <a:t>✅ Vytvoříme bezpečné přechody pro chodce</a:t>
            </a:r>
          </a:p>
          <a:p>
            <a:pPr fontAlgn="t">
              <a:lnSpc>
                <a:spcPct val="100000"/>
              </a:lnSpc>
              <a:buNone/>
            </a:pPr>
            <a:r>
              <a:rPr lang="cs-CZ" sz="1400" dirty="0">
                <a:latin typeface="Georgia" panose="02040502050405020303" pitchFamily="18" charset="0"/>
              </a:rPr>
              <a:t>✅ </a:t>
            </a:r>
            <a:r>
              <a:rPr lang="cs-CZ" sz="1400" i="0" dirty="0">
                <a:effectLst/>
                <a:latin typeface="Georgia" panose="02040502050405020303" pitchFamily="18" charset="0"/>
              </a:rPr>
              <a:t>Vybudujeme chybějící chodníky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D08BCF4-1D5A-7F2E-F0E5-04199FC9AC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051081"/>
            <a:ext cx="5330825" cy="50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335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e3e41b38-373c-4b3a-9137-5c0b023d0bef}" enabled="1" method="Standard" siteId="{b213b057-1008-4204-8c53-8147bc602a2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933</TotalTime>
  <Words>274</Words>
  <Application>Microsoft Office PowerPoint</Application>
  <PresentationFormat>Vlastní</PresentationFormat>
  <Paragraphs>33</Paragraphs>
  <Slides>2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7" baseType="lpstr">
      <vt:lpstr>Arial</vt:lpstr>
      <vt:lpstr>Calibri</vt:lpstr>
      <vt:lpstr>Georgia</vt:lpstr>
      <vt:lpstr>Wingdings</vt:lpstr>
      <vt:lpstr>Office Theme</vt:lpstr>
      <vt:lpstr>Prezentace aplikace PowerPoint</vt:lpstr>
      <vt:lpstr>Prezentace aplikace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Řehořová Vendula</dc:creator>
  <cp:lastModifiedBy>Řehořová Vendula</cp:lastModifiedBy>
  <cp:revision>4</cp:revision>
  <dcterms:created xsi:type="dcterms:W3CDTF">2026-09-25T14:28:25Z</dcterms:created>
  <dcterms:modified xsi:type="dcterms:W3CDTF">2026-09-29T07:31:19Z</dcterms:modified>
</cp:coreProperties>
</file>